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12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530" autoAdjust="0"/>
    <p:restoredTop sz="94660"/>
  </p:normalViewPr>
  <p:slideViewPr>
    <p:cSldViewPr snapToGrid="0">
      <p:cViewPr>
        <p:scale>
          <a:sx n="66" d="100"/>
          <a:sy n="66" d="100"/>
        </p:scale>
        <p:origin x="-1584" y="-78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pt-PT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4798-8CF6-47BA-A262-F2C41B36B4E8}" type="datetimeFigureOut">
              <a:rPr lang="pt-PT" smtClean="0"/>
              <a:pPr/>
              <a:t>26/02/2018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FA51-C08C-4133-B1B8-B950527AE2CA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81888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4798-8CF6-47BA-A262-F2C41B36B4E8}" type="datetimeFigureOut">
              <a:rPr lang="pt-PT" smtClean="0"/>
              <a:pPr/>
              <a:t>26/02/2018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FA51-C08C-4133-B1B8-B950527AE2CA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57279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4798-8CF6-47BA-A262-F2C41B36B4E8}" type="datetimeFigureOut">
              <a:rPr lang="pt-PT" smtClean="0"/>
              <a:pPr/>
              <a:t>26/02/2018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FA51-C08C-4133-B1B8-B950527AE2CA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890111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4798-8CF6-47BA-A262-F2C41B36B4E8}" type="datetimeFigureOut">
              <a:rPr lang="pt-PT" smtClean="0"/>
              <a:pPr/>
              <a:t>26/02/2018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FA51-C08C-4133-B1B8-B950527AE2CA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21452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4798-8CF6-47BA-A262-F2C41B36B4E8}" type="datetimeFigureOut">
              <a:rPr lang="pt-PT" smtClean="0"/>
              <a:pPr/>
              <a:t>26/02/2018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FA51-C08C-4133-B1B8-B950527AE2CA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81040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4798-8CF6-47BA-A262-F2C41B36B4E8}" type="datetimeFigureOut">
              <a:rPr lang="pt-PT" smtClean="0"/>
              <a:pPr/>
              <a:t>26/02/2018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FA51-C08C-4133-B1B8-B950527AE2CA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252527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4798-8CF6-47BA-A262-F2C41B36B4E8}" type="datetimeFigureOut">
              <a:rPr lang="pt-PT" smtClean="0"/>
              <a:pPr/>
              <a:t>26/02/2018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FA51-C08C-4133-B1B8-B950527AE2CA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516771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4798-8CF6-47BA-A262-F2C41B36B4E8}" type="datetimeFigureOut">
              <a:rPr lang="pt-PT" smtClean="0"/>
              <a:pPr/>
              <a:t>26/02/2018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FA51-C08C-4133-B1B8-B950527AE2CA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72268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4798-8CF6-47BA-A262-F2C41B36B4E8}" type="datetimeFigureOut">
              <a:rPr lang="pt-PT" smtClean="0"/>
              <a:pPr/>
              <a:t>26/02/2018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FA51-C08C-4133-B1B8-B950527AE2CA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21327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4798-8CF6-47BA-A262-F2C41B36B4E8}" type="datetimeFigureOut">
              <a:rPr lang="pt-PT" smtClean="0"/>
              <a:pPr/>
              <a:t>26/02/2018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FA51-C08C-4133-B1B8-B950527AE2CA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870449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4798-8CF6-47BA-A262-F2C41B36B4E8}" type="datetimeFigureOut">
              <a:rPr lang="pt-PT" smtClean="0"/>
              <a:pPr/>
              <a:t>26/02/2018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FA51-C08C-4133-B1B8-B950527AE2CA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0248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D4798-8CF6-47BA-A262-F2C41B36B4E8}" type="datetimeFigureOut">
              <a:rPr lang="pt-PT" smtClean="0"/>
              <a:pPr/>
              <a:t>26/02/2018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AFA51-C08C-4133-B1B8-B950527AE2CA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16694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9" y="1494138"/>
            <a:ext cx="121920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>
                <a:solidFill>
                  <a:schemeClr val="bg1"/>
                </a:solidFill>
              </a:rPr>
              <a:t>ATIVIDADES “HANDS-ON” PARA AS ESCOLAS BAIXO CARBONO</a:t>
            </a:r>
            <a:endParaRPr lang="pt-PT" sz="2400" b="1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178167" y="2878373"/>
            <a:ext cx="5507602" cy="378565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PT" sz="1600" b="1" dirty="0"/>
              <a:t>Questões</a:t>
            </a:r>
          </a:p>
          <a:p>
            <a:pPr algn="just">
              <a:buFontTx/>
              <a:buChar char="-"/>
            </a:pPr>
            <a:endParaRPr lang="pt-PT" sz="1600" dirty="0" smtClean="0"/>
          </a:p>
          <a:p>
            <a:pPr algn="just">
              <a:buFontTx/>
              <a:buChar char="-"/>
            </a:pPr>
            <a:endParaRPr lang="pt-PT" sz="1600" dirty="0"/>
          </a:p>
          <a:p>
            <a:pPr algn="just"/>
            <a:r>
              <a:rPr lang="pt-PT" sz="1600" b="1" dirty="0"/>
              <a:t>Resultados</a:t>
            </a:r>
          </a:p>
          <a:p>
            <a:pPr algn="just"/>
            <a:endParaRPr lang="pt-PT" sz="1600" dirty="0" smtClean="0"/>
          </a:p>
          <a:p>
            <a:pPr algn="just"/>
            <a:endParaRPr lang="pt-PT" sz="1600" dirty="0" smtClean="0"/>
          </a:p>
          <a:p>
            <a:pPr algn="just"/>
            <a:endParaRPr lang="pt-PT" sz="1600" dirty="0" smtClean="0"/>
          </a:p>
          <a:p>
            <a:pPr algn="just"/>
            <a:endParaRPr lang="pt-PT" sz="1600" dirty="0"/>
          </a:p>
          <a:p>
            <a:pPr algn="just"/>
            <a:r>
              <a:rPr lang="pt-PT" sz="1600" b="1" dirty="0" smtClean="0"/>
              <a:t>Explicação</a:t>
            </a:r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413467" y="2878373"/>
            <a:ext cx="5398935" cy="3785652"/>
          </a:xfrm>
          <a:prstGeom prst="rect">
            <a:avLst/>
          </a:prstGeom>
          <a:solidFill>
            <a:schemeClr val="bg1">
              <a:alpha val="35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t-PT" sz="1600" b="1" dirty="0" smtClean="0"/>
              <a:t>Público-Alvo | Ciclo de Ensino</a:t>
            </a:r>
            <a:endParaRPr lang="pt-PT" sz="1600" b="1" dirty="0"/>
          </a:p>
          <a:p>
            <a:pPr algn="just"/>
            <a:endParaRPr lang="pt-PT" sz="1600" b="1" dirty="0"/>
          </a:p>
          <a:p>
            <a:r>
              <a:rPr lang="pt-PT" sz="1600" b="1" dirty="0"/>
              <a:t>Requisitos de tempo</a:t>
            </a:r>
          </a:p>
          <a:p>
            <a:endParaRPr lang="pt-PT" sz="1600" dirty="0" smtClean="0"/>
          </a:p>
          <a:p>
            <a:endParaRPr lang="pt-PT" sz="1600" dirty="0"/>
          </a:p>
          <a:p>
            <a:r>
              <a:rPr lang="pt-PT" sz="1600" b="1" dirty="0"/>
              <a:t>Outros requisitos</a:t>
            </a:r>
          </a:p>
          <a:p>
            <a:endParaRPr lang="pt-PT" sz="1600" b="1" dirty="0" smtClean="0"/>
          </a:p>
          <a:p>
            <a:endParaRPr lang="pt-PT" sz="1600" b="1" dirty="0"/>
          </a:p>
          <a:p>
            <a:r>
              <a:rPr lang="pt-PT" sz="1600" b="1" dirty="0" smtClean="0"/>
              <a:t>Materiais</a:t>
            </a:r>
          </a:p>
          <a:p>
            <a:pPr>
              <a:buFontTx/>
              <a:buChar char="-"/>
            </a:pPr>
            <a:endParaRPr lang="pt-PT" sz="1600" b="1" dirty="0" smtClean="0"/>
          </a:p>
          <a:p>
            <a:pPr>
              <a:buFontTx/>
              <a:buChar char="-"/>
            </a:pPr>
            <a:endParaRPr lang="pt-PT" sz="1600" b="1" dirty="0" smtClean="0"/>
          </a:p>
          <a:p>
            <a:pPr>
              <a:buFontTx/>
              <a:buChar char="-"/>
            </a:pPr>
            <a:endParaRPr lang="pt-PT" sz="1600" b="1" dirty="0" smtClean="0"/>
          </a:p>
          <a:p>
            <a:pPr>
              <a:buFontTx/>
              <a:buChar char="-"/>
            </a:pPr>
            <a:endParaRPr lang="pt-PT" sz="1600" b="1" dirty="0" smtClean="0"/>
          </a:p>
          <a:p>
            <a:pPr>
              <a:buFontTx/>
              <a:buChar char="-"/>
            </a:pPr>
            <a:endParaRPr lang="pt-PT" sz="1600" b="1" dirty="0" smtClean="0"/>
          </a:p>
          <a:p>
            <a:endParaRPr lang="pt-PT" sz="1600" b="1" dirty="0" smtClean="0"/>
          </a:p>
        </p:txBody>
      </p:sp>
      <p:sp>
        <p:nvSpPr>
          <p:cNvPr id="9" name="CaixaDeTexto 8"/>
          <p:cNvSpPr txBox="1"/>
          <p:nvPr/>
        </p:nvSpPr>
        <p:spPr>
          <a:xfrm>
            <a:off x="413467" y="8478910"/>
            <a:ext cx="5398935" cy="747897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PT" sz="1600" b="1" dirty="0" smtClean="0"/>
              <a:t>Descrição da Atividade</a:t>
            </a:r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  <a:p>
            <a:pPr algn="just"/>
            <a:endParaRPr lang="pt-PT" sz="1600" b="1" dirty="0" smtClean="0"/>
          </a:p>
          <a:p>
            <a:pPr algn="just"/>
            <a:endParaRPr lang="pt-PT" sz="16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165619" y="8478913"/>
            <a:ext cx="5507602" cy="452431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t-PT" sz="1600" b="1" dirty="0"/>
              <a:t>Objetivos de aprendizagem</a:t>
            </a:r>
          </a:p>
          <a:p>
            <a:endParaRPr lang="pt-PT" sz="1600" b="1" dirty="0" smtClean="0"/>
          </a:p>
          <a:p>
            <a:endParaRPr lang="pt-PT" sz="1600" b="1" dirty="0" smtClean="0"/>
          </a:p>
          <a:p>
            <a:endParaRPr lang="pt-PT" sz="1600" b="1" dirty="0"/>
          </a:p>
          <a:p>
            <a:r>
              <a:rPr lang="pt-PT" sz="1600" b="1" dirty="0"/>
              <a:t>Integração Curricular</a:t>
            </a:r>
          </a:p>
          <a:p>
            <a:endParaRPr lang="pt-PT" sz="1600" b="1" dirty="0" smtClean="0"/>
          </a:p>
          <a:p>
            <a:endParaRPr lang="pt-PT" sz="1600" b="1" dirty="0" smtClean="0"/>
          </a:p>
          <a:p>
            <a:r>
              <a:rPr lang="pt-PT" sz="1600" b="1" dirty="0" smtClean="0"/>
              <a:t>Competências</a:t>
            </a:r>
            <a:endParaRPr lang="pt-PT" sz="1600" b="1" dirty="0"/>
          </a:p>
          <a:p>
            <a:endParaRPr lang="pt-PT" sz="1600" b="1" dirty="0" smtClean="0"/>
          </a:p>
          <a:p>
            <a:endParaRPr lang="pt-PT" sz="1600" b="1" dirty="0"/>
          </a:p>
          <a:p>
            <a:r>
              <a:rPr lang="pt-PT" sz="1600" b="1" dirty="0" smtClean="0"/>
              <a:t>Objetivo </a:t>
            </a:r>
            <a:r>
              <a:rPr lang="pt-PT" sz="1600" b="1" dirty="0"/>
              <a:t>ClimACT </a:t>
            </a:r>
            <a:endParaRPr lang="pt-PT" sz="1600" dirty="0"/>
          </a:p>
          <a:p>
            <a:endParaRPr lang="pt-PT" sz="1600" b="1" dirty="0" smtClean="0"/>
          </a:p>
          <a:p>
            <a:endParaRPr lang="pt-PT" sz="1600" b="1" dirty="0"/>
          </a:p>
          <a:p>
            <a:r>
              <a:rPr lang="pt-PT" sz="1600" b="1" dirty="0" smtClean="0"/>
              <a:t>Vocabulário</a:t>
            </a:r>
          </a:p>
          <a:p>
            <a:endParaRPr lang="pt-PT" sz="1600" b="1" dirty="0" smtClean="0"/>
          </a:p>
          <a:p>
            <a:endParaRPr lang="pt-PT" sz="1600" b="1" dirty="0" smtClean="0"/>
          </a:p>
          <a:p>
            <a:endParaRPr lang="pt-PT" sz="1600" b="1" dirty="0" smtClean="0"/>
          </a:p>
          <a:p>
            <a:endParaRPr lang="pt-PT" sz="1600" b="1" dirty="0" smtClean="0"/>
          </a:p>
        </p:txBody>
      </p:sp>
      <p:sp>
        <p:nvSpPr>
          <p:cNvPr id="11" name="Retângulo 10"/>
          <p:cNvSpPr/>
          <p:nvPr/>
        </p:nvSpPr>
        <p:spPr>
          <a:xfrm>
            <a:off x="6156954" y="13154491"/>
            <a:ext cx="5516267" cy="2769989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err="1" smtClean="0"/>
              <a:t>Fazer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Mais</a:t>
            </a:r>
            <a:endParaRPr lang="en-US" sz="1600" b="1" dirty="0" smtClean="0"/>
          </a:p>
          <a:p>
            <a:endParaRPr lang="en-US" sz="1600" b="1" dirty="0" smtClean="0"/>
          </a:p>
          <a:p>
            <a:endParaRPr lang="en-US" sz="1600" b="1" dirty="0" smtClean="0"/>
          </a:p>
          <a:p>
            <a:endParaRPr lang="en-US" sz="1600" b="1" dirty="0" smtClean="0"/>
          </a:p>
          <a:p>
            <a:endParaRPr lang="en-US" sz="1600" b="1" dirty="0" smtClean="0"/>
          </a:p>
          <a:p>
            <a:endParaRPr lang="en-US" sz="1600" b="1" dirty="0" smtClean="0"/>
          </a:p>
          <a:p>
            <a:endParaRPr lang="en-US" sz="1600" b="1" dirty="0" smtClean="0"/>
          </a:p>
          <a:p>
            <a:endParaRPr lang="en-US" sz="1600" b="1" dirty="0" smtClean="0"/>
          </a:p>
          <a:p>
            <a:endParaRPr lang="en-US" sz="1600" b="1" dirty="0" smtClean="0"/>
          </a:p>
          <a:p>
            <a:endParaRPr lang="en-US" sz="1000" dirty="0" smtClean="0"/>
          </a:p>
          <a:p>
            <a:endParaRPr lang="en-US" sz="500" dirty="0" smtClean="0"/>
          </a:p>
          <a:p>
            <a:endParaRPr lang="en-US" sz="500" dirty="0" smtClean="0"/>
          </a:p>
          <a:p>
            <a:endParaRPr lang="en-US" sz="500" dirty="0" smtClean="0"/>
          </a:p>
          <a:p>
            <a:endParaRPr lang="en-US" sz="500" dirty="0" smtClean="0"/>
          </a:p>
        </p:txBody>
      </p:sp>
      <p:sp>
        <p:nvSpPr>
          <p:cNvPr id="13" name="CaixaDeTexto 12"/>
          <p:cNvSpPr txBox="1"/>
          <p:nvPr/>
        </p:nvSpPr>
        <p:spPr>
          <a:xfrm>
            <a:off x="0" y="2235434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 smtClean="0">
                <a:solidFill>
                  <a:srgbClr val="0070C0"/>
                </a:solidFill>
              </a:rPr>
              <a:t>NOME DA ATIVIDADE | TEMA</a:t>
            </a:r>
            <a:endParaRPr lang="pt-PT" sz="2000" b="1" dirty="0">
              <a:solidFill>
                <a:srgbClr val="0070C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414042" y="6808052"/>
            <a:ext cx="11280256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t-PT" b="1" dirty="0" smtClean="0"/>
              <a:t>Realizar a atividade</a:t>
            </a:r>
          </a:p>
          <a:p>
            <a:endParaRPr lang="pt-PT" b="1" dirty="0" smtClean="0"/>
          </a:p>
          <a:p>
            <a:endParaRPr lang="pt-PT" b="1" dirty="0" smtClean="0"/>
          </a:p>
          <a:p>
            <a:endParaRPr lang="pt-PT" b="1" dirty="0" smtClean="0"/>
          </a:p>
          <a:p>
            <a:endParaRPr lang="pt-PT" b="1" dirty="0" smtClean="0"/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75287" y="145147"/>
            <a:ext cx="3219011" cy="1219199"/>
          </a:xfrm>
          <a:prstGeom prst="rect">
            <a:avLst/>
          </a:prstGeom>
        </p:spPr>
      </p:pic>
      <p:pic>
        <p:nvPicPr>
          <p:cNvPr id="12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72" y="290286"/>
            <a:ext cx="6270172" cy="1001485"/>
          </a:xfrm>
          <a:prstGeom prst="rect">
            <a:avLst/>
          </a:prstGeom>
          <a:noFill/>
        </p:spPr>
      </p:pic>
      <p:sp>
        <p:nvSpPr>
          <p:cNvPr id="7" name="Retângulo 6"/>
          <p:cNvSpPr/>
          <p:nvPr/>
        </p:nvSpPr>
        <p:spPr>
          <a:xfrm>
            <a:off x="6165619" y="1334196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="" xmlns:p14="http://schemas.microsoft.com/office/powerpoint/2010/main" val="132951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1279</TotalTime>
  <Words>45</Words>
  <Application>Microsoft Office PowerPoint</Application>
  <PresentationFormat>Personalizados</PresentationFormat>
  <Paragraphs>87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Diapositivo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Margarida</dc:creator>
  <cp:lastModifiedBy>Utilizador do Windows</cp:lastModifiedBy>
  <cp:revision>90</cp:revision>
  <dcterms:created xsi:type="dcterms:W3CDTF">2017-03-08T00:55:46Z</dcterms:created>
  <dcterms:modified xsi:type="dcterms:W3CDTF">2018-02-26T14:15:37Z</dcterms:modified>
</cp:coreProperties>
</file>